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6" r:id="rId8"/>
    <p:sldId id="260" r:id="rId9"/>
    <p:sldId id="264" r:id="rId10"/>
    <p:sldId id="265" r:id="rId11"/>
    <p:sldId id="261" r:id="rId12"/>
    <p:sldId id="267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ев Алексей" initials="АА" lastIdx="1" clrIdx="0">
    <p:extLst>
      <p:ext uri="{19B8F6BF-5375-455C-9EA6-DF929625EA0E}">
        <p15:presenceInfo xmlns:p15="http://schemas.microsoft.com/office/powerpoint/2012/main" userId="752df6198bb8ab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1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3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7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8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41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8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2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9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1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5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5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1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0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4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8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ABE7AF-B674-41DA-8E71-17851EE9C0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DB6E68-1548-414D-9A67-039B29E5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207818"/>
            <a:ext cx="9369423" cy="378844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Общество с ограниченной ответственностью «Строй-Сервис»</a:t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endParaRPr lang="ru-RU" sz="4000" dirty="0"/>
          </a:p>
        </p:txBody>
      </p:sp>
      <p:pic>
        <p:nvPicPr>
          <p:cNvPr id="4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19" y="4036177"/>
            <a:ext cx="4488871" cy="2446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594" y="136477"/>
            <a:ext cx="105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           Ремонт внутренних помещений в МКД</a:t>
            </a:r>
          </a:p>
        </p:txBody>
      </p:sp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676399" y="1241023"/>
            <a:ext cx="2507673" cy="4936911"/>
          </a:xfrm>
          <a:prstGeom prst="roundRect">
            <a:avLst>
              <a:gd name="adj" fmla="val 45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Работы по ремонту подъездов, по </a:t>
            </a:r>
            <a:r>
              <a:rPr lang="ru-RU" dirty="0"/>
              <a:t>адресу:</a:t>
            </a:r>
          </a:p>
          <a:p>
            <a:r>
              <a:rPr lang="ru-RU" dirty="0"/>
              <a:t>г. Москва, </a:t>
            </a:r>
            <a:r>
              <a:rPr lang="ru-RU" dirty="0" err="1"/>
              <a:t>пр</a:t>
            </a:r>
            <a:r>
              <a:rPr lang="ru-RU" dirty="0"/>
              <a:t>-д </a:t>
            </a:r>
            <a:r>
              <a:rPr lang="ru-RU" dirty="0" smtClean="0"/>
              <a:t>Шокальского, дом 24.</a:t>
            </a:r>
          </a:p>
          <a:p>
            <a:r>
              <a:rPr lang="ru-RU" dirty="0"/>
              <a:t>Были проведены работы:</a:t>
            </a:r>
          </a:p>
          <a:p>
            <a:r>
              <a:rPr lang="ru-RU" dirty="0"/>
              <a:t>• полный демонтаж старой плитки</a:t>
            </a:r>
          </a:p>
          <a:p>
            <a:r>
              <a:rPr lang="ru-RU" dirty="0"/>
              <a:t>• пропитка подготовленной поверхности</a:t>
            </a:r>
          </a:p>
          <a:p>
            <a:r>
              <a:rPr lang="ru-RU" dirty="0"/>
              <a:t>• укладка и подрезка плитки.</a:t>
            </a:r>
          </a:p>
          <a:p>
            <a:r>
              <a:rPr lang="ru-RU" dirty="0" smtClean="0"/>
              <a:t>• шпаклевка и </a:t>
            </a:r>
            <a:r>
              <a:rPr lang="ru-RU" dirty="0" err="1" smtClean="0"/>
              <a:t>покарска</a:t>
            </a:r>
            <a:r>
              <a:rPr lang="ru-RU" dirty="0" smtClean="0"/>
              <a:t> стен в цвет выбранным заказчиком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1014107"/>
            <a:ext cx="3343314" cy="52403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24" y="1241023"/>
            <a:ext cx="2642754" cy="26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4" y="1066521"/>
            <a:ext cx="5655600" cy="565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594" y="136477"/>
            <a:ext cx="105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           Ремонт  и монтаж наплавляемой кровли</a:t>
            </a:r>
          </a:p>
        </p:txBody>
      </p:sp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00571" y="1259362"/>
            <a:ext cx="4585647" cy="4732005"/>
          </a:xfrm>
          <a:prstGeom prst="roundRect">
            <a:avLst>
              <a:gd name="adj" fmla="val 3572"/>
            </a:avLst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Виды работ:</a:t>
            </a:r>
          </a:p>
          <a:p>
            <a:endParaRPr lang="ru-RU" dirty="0" smtClean="0"/>
          </a:p>
          <a:p>
            <a:r>
              <a:rPr lang="ru-RU" dirty="0" smtClean="0"/>
              <a:t>• Демонтаж </a:t>
            </a:r>
            <a:r>
              <a:rPr lang="ru-RU" dirty="0"/>
              <a:t>старого наплавляемого материала</a:t>
            </a:r>
          </a:p>
          <a:p>
            <a:r>
              <a:rPr lang="ru-RU" dirty="0" smtClean="0"/>
              <a:t>• Вырубка </a:t>
            </a:r>
            <a:r>
              <a:rPr lang="ru-RU" dirty="0"/>
              <a:t>старого кровельного покрытия.</a:t>
            </a:r>
          </a:p>
          <a:p>
            <a:r>
              <a:rPr lang="ru-RU" dirty="0" smtClean="0"/>
              <a:t>• Пропитка </a:t>
            </a:r>
            <a:r>
              <a:rPr lang="ru-RU" dirty="0" err="1"/>
              <a:t>бетоноконтактом</a:t>
            </a:r>
            <a:endParaRPr lang="ru-RU" dirty="0"/>
          </a:p>
          <a:p>
            <a:r>
              <a:rPr lang="ru-RU" dirty="0" smtClean="0"/>
              <a:t>• Ремонт </a:t>
            </a:r>
            <a:r>
              <a:rPr lang="ru-RU" dirty="0"/>
              <a:t>цементно-песчаной стяжки основания (с армированием)</a:t>
            </a:r>
          </a:p>
          <a:p>
            <a:r>
              <a:rPr lang="ru-RU" dirty="0" smtClean="0"/>
              <a:t>• Нанесение </a:t>
            </a:r>
            <a:r>
              <a:rPr lang="ru-RU" dirty="0" err="1"/>
              <a:t>праймера</a:t>
            </a:r>
            <a:r>
              <a:rPr lang="ru-RU" dirty="0"/>
              <a:t> на стяжку</a:t>
            </a:r>
          </a:p>
          <a:p>
            <a:r>
              <a:rPr lang="ru-RU" dirty="0" smtClean="0"/>
              <a:t>• Устройство </a:t>
            </a:r>
            <a:r>
              <a:rPr lang="ru-RU" dirty="0"/>
              <a:t>кровли (установка кровельного пирога) из наплавляемых материалов в два слоя.</a:t>
            </a:r>
          </a:p>
          <a:p>
            <a:r>
              <a:rPr lang="ru-RU" dirty="0" smtClean="0"/>
              <a:t>• Устройство </a:t>
            </a:r>
            <a:r>
              <a:rPr lang="ru-RU" dirty="0"/>
              <a:t>примыканий из наплавляемых материалов на парапеты и выходы вентиляционных шахт.</a:t>
            </a:r>
          </a:p>
        </p:txBody>
      </p:sp>
    </p:spTree>
    <p:extLst>
      <p:ext uri="{BB962C8B-B14F-4D97-AF65-F5344CB8AC3E}">
        <p14:creationId xmlns:p14="http://schemas.microsoft.com/office/powerpoint/2010/main" val="22765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42" y="3238374"/>
            <a:ext cx="4549550" cy="3397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594" y="136477"/>
            <a:ext cx="105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           Ремонт  и монтаж наплавляемой кровли</a:t>
            </a:r>
          </a:p>
        </p:txBody>
      </p:sp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00572" y="928256"/>
            <a:ext cx="3583502" cy="5063112"/>
          </a:xfrm>
          <a:prstGeom prst="roundRect">
            <a:avLst>
              <a:gd name="adj" fmla="val 3572"/>
            </a:avLst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Работы по ремонту кровли наплавляемыми материалами по адресу</a:t>
            </a:r>
            <a:r>
              <a:rPr lang="ru-RU" dirty="0" smtClean="0"/>
              <a:t>: МО</a:t>
            </a:r>
            <a:r>
              <a:rPr lang="ru-RU" dirty="0"/>
              <a:t>, Люберецкий район, пос. </a:t>
            </a:r>
            <a:r>
              <a:rPr lang="ru-RU" dirty="0" err="1"/>
              <a:t>Красково</a:t>
            </a:r>
            <a:r>
              <a:rPr lang="ru-RU" dirty="0"/>
              <a:t>, ул. Карла Маркса, дом 83.</a:t>
            </a:r>
          </a:p>
          <a:p>
            <a:r>
              <a:rPr lang="ru-RU" dirty="0"/>
              <a:t>Были проведены работы:</a:t>
            </a:r>
          </a:p>
          <a:p>
            <a:r>
              <a:rPr lang="ru-RU" dirty="0" smtClean="0"/>
              <a:t>• Демонтаж </a:t>
            </a:r>
            <a:r>
              <a:rPr lang="ru-RU" dirty="0"/>
              <a:t>старого наплавляемого материала</a:t>
            </a:r>
          </a:p>
          <a:p>
            <a:r>
              <a:rPr lang="ru-RU" dirty="0" smtClean="0"/>
              <a:t>• Пропитка </a:t>
            </a:r>
            <a:r>
              <a:rPr lang="ru-RU" dirty="0" err="1"/>
              <a:t>бетоноконтактом</a:t>
            </a:r>
            <a:endParaRPr lang="ru-RU" dirty="0"/>
          </a:p>
          <a:p>
            <a:r>
              <a:rPr lang="ru-RU" dirty="0" smtClean="0"/>
              <a:t>• Ремонт </a:t>
            </a:r>
            <a:r>
              <a:rPr lang="ru-RU" dirty="0"/>
              <a:t>цементно-песчаной стяжки основания (с армированием)</a:t>
            </a:r>
          </a:p>
          <a:p>
            <a:r>
              <a:rPr lang="ru-RU" dirty="0" smtClean="0"/>
              <a:t>• Нанесение </a:t>
            </a:r>
            <a:r>
              <a:rPr lang="ru-RU" dirty="0" err="1"/>
              <a:t>праймера</a:t>
            </a:r>
            <a:r>
              <a:rPr lang="ru-RU" dirty="0"/>
              <a:t> на стяжку</a:t>
            </a:r>
          </a:p>
          <a:p>
            <a:r>
              <a:rPr lang="ru-RU" dirty="0" smtClean="0"/>
              <a:t>• Устройство </a:t>
            </a:r>
            <a:r>
              <a:rPr lang="ru-RU" dirty="0"/>
              <a:t>кровли (установка кровельного пирога) из наплавляемых материалов в два слоя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43" y="721252"/>
            <a:ext cx="4506562" cy="33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37" y="1283019"/>
            <a:ext cx="4799628" cy="2204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594" y="136477"/>
            <a:ext cx="105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           Ремонт  и монтаж инженерных систем МКД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29" y="721252"/>
            <a:ext cx="2745616" cy="5976851"/>
          </a:xfrm>
          <a:prstGeom prst="rect">
            <a:avLst/>
          </a:prstGeom>
        </p:spPr>
      </p:pic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31" y="3830212"/>
            <a:ext cx="4872010" cy="223807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73276" y="266007"/>
            <a:ext cx="3616339" cy="6591993"/>
          </a:xfrm>
          <a:prstGeom prst="roundRect">
            <a:avLst>
              <a:gd name="adj" fmla="val 3572"/>
            </a:avLst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Работы по инженерным системам:</a:t>
            </a:r>
          </a:p>
          <a:p>
            <a:r>
              <a:rPr lang="ru-RU" dirty="0" smtClean="0"/>
              <a:t>• Ремонт </a:t>
            </a:r>
            <a:r>
              <a:rPr lang="ru-RU" dirty="0"/>
              <a:t>труб </a:t>
            </a:r>
            <a:r>
              <a:rPr lang="ru-RU" dirty="0" smtClean="0"/>
              <a:t>водоснабжения</a:t>
            </a:r>
            <a:endParaRPr lang="ru-RU" dirty="0"/>
          </a:p>
          <a:p>
            <a:r>
              <a:rPr lang="ru-RU" dirty="0" smtClean="0"/>
              <a:t>• Ликвидация </a:t>
            </a:r>
            <a:r>
              <a:rPr lang="ru-RU" dirty="0"/>
              <a:t>течи труб </a:t>
            </a:r>
            <a:r>
              <a:rPr lang="ru-RU" dirty="0" smtClean="0"/>
              <a:t>водоснабжения</a:t>
            </a:r>
            <a:endParaRPr lang="ru-RU" dirty="0"/>
          </a:p>
          <a:p>
            <a:r>
              <a:rPr lang="ru-RU" dirty="0" smtClean="0"/>
              <a:t>• Замена </a:t>
            </a:r>
            <a:r>
              <a:rPr lang="ru-RU" dirty="0"/>
              <a:t>труб </a:t>
            </a:r>
            <a:r>
              <a:rPr lang="ru-RU" dirty="0" smtClean="0"/>
              <a:t>водоснабжения</a:t>
            </a:r>
            <a:endParaRPr lang="ru-RU" dirty="0"/>
          </a:p>
          <a:p>
            <a:r>
              <a:rPr lang="ru-RU" dirty="0" smtClean="0"/>
              <a:t>• </a:t>
            </a:r>
            <a:r>
              <a:rPr lang="ru-RU" dirty="0" err="1"/>
              <a:t>Р</a:t>
            </a:r>
            <a:r>
              <a:rPr lang="ru-RU" dirty="0" err="1" smtClean="0"/>
              <a:t>азморозка</a:t>
            </a:r>
            <a:r>
              <a:rPr lang="ru-RU" dirty="0" smtClean="0"/>
              <a:t> </a:t>
            </a:r>
            <a:r>
              <a:rPr lang="ru-RU" dirty="0"/>
              <a:t>труб </a:t>
            </a:r>
            <a:r>
              <a:rPr lang="ru-RU" dirty="0" smtClean="0"/>
              <a:t>водоснабжения</a:t>
            </a:r>
            <a:endParaRPr lang="ru-RU" dirty="0"/>
          </a:p>
          <a:p>
            <a:r>
              <a:rPr lang="ru-RU" dirty="0" smtClean="0"/>
              <a:t>• Замена </a:t>
            </a:r>
            <a:r>
              <a:rPr lang="ru-RU" dirty="0"/>
              <a:t>оборудования </a:t>
            </a:r>
            <a:r>
              <a:rPr lang="ru-RU" dirty="0" smtClean="0"/>
              <a:t>водоснабжения</a:t>
            </a:r>
          </a:p>
          <a:p>
            <a:r>
              <a:rPr lang="ru-RU" dirty="0" smtClean="0"/>
              <a:t>• Замена или установка счетчиков воды</a:t>
            </a:r>
          </a:p>
          <a:p>
            <a:r>
              <a:rPr lang="ru-RU" dirty="0" smtClean="0"/>
              <a:t>• Установка средств личной гигиены</a:t>
            </a:r>
          </a:p>
          <a:p>
            <a:endParaRPr lang="ru-RU" dirty="0"/>
          </a:p>
          <a:p>
            <a:r>
              <a:rPr lang="ru-RU" dirty="0"/>
              <a:t>Работы </a:t>
            </a:r>
            <a:r>
              <a:rPr lang="ru-RU" dirty="0" smtClean="0"/>
              <a:t>по системам электроснабжения:</a:t>
            </a:r>
          </a:p>
          <a:p>
            <a:r>
              <a:rPr lang="ru-RU" dirty="0" smtClean="0"/>
              <a:t>• Установка выключателей, розеток, светильников и др.</a:t>
            </a:r>
          </a:p>
          <a:p>
            <a:r>
              <a:rPr lang="ru-RU" dirty="0" smtClean="0"/>
              <a:t>• Прокладка электропроводки</a:t>
            </a:r>
            <a:endParaRPr lang="ru-RU" dirty="0"/>
          </a:p>
          <a:p>
            <a:r>
              <a:rPr lang="ru-RU" dirty="0" smtClean="0"/>
              <a:t>• Установка </a:t>
            </a:r>
            <a:r>
              <a:rPr lang="ru-RU" dirty="0"/>
              <a:t>и монтаж распределительных </a:t>
            </a:r>
            <a:r>
              <a:rPr lang="ru-RU" dirty="0" smtClean="0"/>
              <a:t>щитов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1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678674" y="4116683"/>
            <a:ext cx="10153936" cy="1799207"/>
          </a:xfrm>
          <a:prstGeom prst="roundRect">
            <a:avLst>
              <a:gd name="adj" fmla="val 3572"/>
            </a:avLst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 адрес: 127247, город Москва,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Дмитровское шоссе, дом 100, пом. 1, ком 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Тел. 8 965 404 56 96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ooo.stroy_servis@inbox.ru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1253011"/>
            <a:ext cx="10153935" cy="25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128" y="1419366"/>
            <a:ext cx="10577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	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	ООО </a:t>
            </a:r>
            <a:r>
              <a:rPr lang="ru-RU" dirty="0"/>
              <a:t>«Строй-Сервис» предлагает Вам деловое сотрудничество в капитальном и текущем ремонте фасадов, </a:t>
            </a:r>
            <a:r>
              <a:rPr lang="ru-RU" dirty="0" smtClean="0"/>
              <a:t>крыш. </a:t>
            </a:r>
            <a:r>
              <a:rPr lang="ru-RU" dirty="0"/>
              <a:t>Мы </a:t>
            </a:r>
            <a:r>
              <a:rPr lang="ru-RU" dirty="0" smtClean="0"/>
              <a:t>предлагаем в данной презентации ознакомится с видами работ, которые мы выполняем в Москве </a:t>
            </a:r>
            <a:r>
              <a:rPr lang="ru-RU" dirty="0"/>
              <a:t>и Московской </a:t>
            </a:r>
            <a:r>
              <a:rPr lang="ru-RU" dirty="0" smtClean="0"/>
              <a:t>области для наших клиентов.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Наша </a:t>
            </a:r>
            <a:r>
              <a:rPr lang="ru-RU" dirty="0"/>
              <a:t>компания уже не первый год работает на строительном рынке и зарекомендовала себя, как качественный и исполнительный деловой партнер.</a:t>
            </a:r>
          </a:p>
        </p:txBody>
      </p:sp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1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32" y="721252"/>
            <a:ext cx="8102921" cy="5884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594" y="136477"/>
            <a:ext cx="105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Ремонт фасадов многоквартирных жилых домов</a:t>
            </a:r>
          </a:p>
        </p:txBody>
      </p:sp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09106" y="1566373"/>
            <a:ext cx="4585647" cy="4245494"/>
          </a:xfrm>
          <a:prstGeom prst="roundRect">
            <a:avLst>
              <a:gd name="adj" fmla="val 3572"/>
            </a:avLst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• Мойка </a:t>
            </a:r>
            <a:r>
              <a:rPr lang="ru-RU" dirty="0"/>
              <a:t>фасадов перед работами</a:t>
            </a:r>
          </a:p>
          <a:p>
            <a:r>
              <a:rPr lang="ru-RU" dirty="0" smtClean="0"/>
              <a:t>• Очистка </a:t>
            </a:r>
            <a:r>
              <a:rPr lang="ru-RU" dirty="0"/>
              <a:t>шелушащейся краски с </a:t>
            </a:r>
            <a:r>
              <a:rPr lang="ru-RU" dirty="0" smtClean="0"/>
              <a:t>фасада вручную</a:t>
            </a:r>
            <a:endParaRPr lang="ru-RU" dirty="0"/>
          </a:p>
          <a:p>
            <a:r>
              <a:rPr lang="ru-RU" dirty="0" smtClean="0"/>
              <a:t>• Отбивка </a:t>
            </a:r>
            <a:r>
              <a:rPr lang="ru-RU" dirty="0"/>
              <a:t>старой </a:t>
            </a:r>
            <a:r>
              <a:rPr lang="ru-RU" dirty="0" smtClean="0"/>
              <a:t>отслаивающейся </a:t>
            </a:r>
            <a:r>
              <a:rPr lang="ru-RU" dirty="0"/>
              <a:t>штукатурки</a:t>
            </a:r>
          </a:p>
          <a:p>
            <a:r>
              <a:rPr lang="ru-RU" dirty="0" smtClean="0"/>
              <a:t>• Ремонт </a:t>
            </a:r>
            <a:r>
              <a:rPr lang="ru-RU" dirty="0"/>
              <a:t>трещин с расшивкой</a:t>
            </a:r>
          </a:p>
          <a:p>
            <a:r>
              <a:rPr lang="ru-RU" dirty="0" smtClean="0"/>
              <a:t>• Штукатурка</a:t>
            </a:r>
            <a:endParaRPr lang="ru-RU" dirty="0"/>
          </a:p>
          <a:p>
            <a:r>
              <a:rPr lang="ru-RU" dirty="0" smtClean="0"/>
              <a:t>• Штукатурка </a:t>
            </a:r>
            <a:r>
              <a:rPr lang="ru-RU" dirty="0"/>
              <a:t>поясков бетонных</a:t>
            </a:r>
          </a:p>
          <a:p>
            <a:r>
              <a:rPr lang="ru-RU" dirty="0" smtClean="0"/>
              <a:t>• Штукатурка </a:t>
            </a:r>
            <a:r>
              <a:rPr lang="ru-RU" dirty="0"/>
              <a:t>карнизов</a:t>
            </a:r>
          </a:p>
          <a:p>
            <a:r>
              <a:rPr lang="ru-RU" dirty="0" smtClean="0"/>
              <a:t>• Штукатурка </a:t>
            </a:r>
            <a:r>
              <a:rPr lang="ru-RU" dirty="0"/>
              <a:t>оконных откосов</a:t>
            </a:r>
          </a:p>
          <a:p>
            <a:r>
              <a:rPr lang="ru-RU" dirty="0" smtClean="0"/>
              <a:t>•Шпатлевка </a:t>
            </a:r>
            <a:r>
              <a:rPr lang="ru-RU" dirty="0"/>
              <a:t>сплошная или отдельными местами</a:t>
            </a:r>
          </a:p>
          <a:p>
            <a:r>
              <a:rPr lang="ru-RU" dirty="0" smtClean="0"/>
              <a:t>• Затирка </a:t>
            </a:r>
            <a:r>
              <a:rPr lang="ru-RU" dirty="0"/>
              <a:t>шпатлеванной поверхности абразивными материалами</a:t>
            </a:r>
          </a:p>
          <a:p>
            <a:r>
              <a:rPr lang="ru-RU" dirty="0" smtClean="0"/>
              <a:t>• Покраска </a:t>
            </a:r>
            <a:r>
              <a:rPr lang="ru-RU" dirty="0"/>
              <a:t>поверхности</a:t>
            </a:r>
          </a:p>
        </p:txBody>
      </p:sp>
    </p:spTree>
    <p:extLst>
      <p:ext uri="{BB962C8B-B14F-4D97-AF65-F5344CB8AC3E}">
        <p14:creationId xmlns:p14="http://schemas.microsoft.com/office/powerpoint/2010/main" val="32186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35" y="808967"/>
            <a:ext cx="2740587" cy="59659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594" y="136477"/>
            <a:ext cx="105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Покраска фасадов многоквартирных жилых домов</a:t>
            </a:r>
          </a:p>
        </p:txBody>
      </p:sp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8384" y="1666568"/>
            <a:ext cx="1981733" cy="5079642"/>
          </a:xfrm>
          <a:prstGeom prst="roundRect">
            <a:avLst>
              <a:gd name="adj" fmla="val 3572"/>
            </a:avLst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• Работы проводятся со строительных люлек или промышленными альпинистами</a:t>
            </a:r>
          </a:p>
          <a:p>
            <a:r>
              <a:rPr lang="ru-RU" b="1" dirty="0" smtClean="0"/>
              <a:t>Виды работ:</a:t>
            </a:r>
          </a:p>
          <a:p>
            <a:r>
              <a:rPr lang="ru-RU" b="1" dirty="0" smtClean="0"/>
              <a:t>• </a:t>
            </a:r>
            <a:r>
              <a:rPr lang="ru-RU" dirty="0" smtClean="0"/>
              <a:t>Покраска фасадов валиками</a:t>
            </a:r>
            <a:endParaRPr lang="ru-RU" dirty="0"/>
          </a:p>
          <a:p>
            <a:r>
              <a:rPr lang="ru-RU" dirty="0" smtClean="0"/>
              <a:t>• Покраска поверхности фасада окрасочным агрегатом </a:t>
            </a:r>
            <a:r>
              <a:rPr lang="en-US" b="1" dirty="0" smtClean="0"/>
              <a:t>Wagner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40" y="848122"/>
            <a:ext cx="6408267" cy="29437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18" y="4277330"/>
            <a:ext cx="5297619" cy="24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88" y="721250"/>
            <a:ext cx="4161142" cy="3120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594" y="136477"/>
            <a:ext cx="105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Мытье фасадов МКД и Бизнес-Центров</a:t>
            </a:r>
          </a:p>
        </p:txBody>
      </p:sp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48" y="4059995"/>
            <a:ext cx="3973574" cy="26503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87" y="721251"/>
            <a:ext cx="4680054" cy="31208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63" y="4059995"/>
            <a:ext cx="3621692" cy="265092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8384" y="1666568"/>
            <a:ext cx="3392522" cy="3427946"/>
          </a:xfrm>
          <a:prstGeom prst="roundRect">
            <a:avLst>
              <a:gd name="adj" fmla="val 3572"/>
            </a:avLst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• Работы проводятся со строительных люлек или промышленными альпинистами</a:t>
            </a:r>
          </a:p>
          <a:p>
            <a:r>
              <a:rPr lang="ru-RU" b="1" dirty="0" smtClean="0"/>
              <a:t>Виды работ:</a:t>
            </a:r>
          </a:p>
          <a:p>
            <a:r>
              <a:rPr lang="ru-RU" dirty="0" smtClean="0"/>
              <a:t>• </a:t>
            </a:r>
            <a:r>
              <a:rPr lang="ru-RU" dirty="0"/>
              <a:t>Мытье </a:t>
            </a:r>
            <a:r>
              <a:rPr lang="ru-RU" dirty="0" smtClean="0"/>
              <a:t>фасада </a:t>
            </a:r>
            <a:r>
              <a:rPr lang="ru-RU" dirty="0"/>
              <a:t>с помощью аппарата высокого давления </a:t>
            </a:r>
            <a:r>
              <a:rPr lang="ru-RU" b="1" dirty="0" err="1" smtClean="0"/>
              <a:t>Karcher</a:t>
            </a:r>
            <a:endParaRPr lang="ru-RU" b="1" dirty="0" smtClean="0"/>
          </a:p>
          <a:p>
            <a:r>
              <a:rPr lang="ru-RU" dirty="0"/>
              <a:t>• Мытье </a:t>
            </a:r>
            <a:r>
              <a:rPr lang="ru-RU" dirty="0" smtClean="0"/>
              <a:t>окон и стеклянных фасадов </a:t>
            </a:r>
            <a:r>
              <a:rPr lang="ru-RU" dirty="0"/>
              <a:t>с помощью аппарата высокого давления </a:t>
            </a:r>
            <a:r>
              <a:rPr lang="ru-RU" b="1" dirty="0" err="1" smtClean="0"/>
              <a:t>Karcher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876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94" y="685438"/>
            <a:ext cx="6562842" cy="6025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594" y="136477"/>
            <a:ext cx="105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Герметизация межпанельных швов</a:t>
            </a:r>
          </a:p>
        </p:txBody>
      </p:sp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00571" y="1259362"/>
            <a:ext cx="4585647" cy="4995080"/>
          </a:xfrm>
          <a:prstGeom prst="roundRect">
            <a:avLst>
              <a:gd name="adj" fmla="val 3572"/>
            </a:avLst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Герметизация швов без вскрытия:</a:t>
            </a:r>
          </a:p>
          <a:p>
            <a:r>
              <a:rPr lang="ru-RU" dirty="0" smtClean="0"/>
              <a:t>• </a:t>
            </a:r>
            <a:r>
              <a:rPr lang="ru-RU" dirty="0"/>
              <a:t>Зачистка шва (Снятие старой мастики из швов)</a:t>
            </a:r>
          </a:p>
          <a:p>
            <a:r>
              <a:rPr lang="ru-RU" dirty="0" smtClean="0"/>
              <a:t>• Нанесение </a:t>
            </a:r>
            <a:r>
              <a:rPr lang="ru-RU" dirty="0"/>
              <a:t>герметика шпателями (Герметик двухкомпонентный </a:t>
            </a:r>
            <a:r>
              <a:rPr lang="ru-RU" dirty="0" smtClean="0"/>
              <a:t>«ТЕКТОР-201»)</a:t>
            </a:r>
          </a:p>
          <a:p>
            <a:endParaRPr lang="ru-RU" dirty="0" smtClean="0"/>
          </a:p>
          <a:p>
            <a:r>
              <a:rPr lang="ru-RU" b="1" dirty="0"/>
              <a:t>Герметизация швов </a:t>
            </a:r>
            <a:r>
              <a:rPr lang="ru-RU" b="1" dirty="0" smtClean="0"/>
              <a:t>со вскрытием:</a:t>
            </a:r>
          </a:p>
          <a:p>
            <a:r>
              <a:rPr lang="ru-RU" dirty="0" smtClean="0"/>
              <a:t>• Вскрытие швов</a:t>
            </a:r>
          </a:p>
          <a:p>
            <a:r>
              <a:rPr lang="ru-RU" dirty="0"/>
              <a:t>• </a:t>
            </a:r>
            <a:r>
              <a:rPr lang="ru-RU" dirty="0" err="1" smtClean="0"/>
              <a:t>Пропенка</a:t>
            </a:r>
            <a:r>
              <a:rPr lang="ru-RU" dirty="0" smtClean="0"/>
              <a:t> (Пена всесезонная профессиональная </a:t>
            </a:r>
            <a:r>
              <a:rPr lang="ru-RU" dirty="0" err="1" smtClean="0"/>
              <a:t>Termoflex</a:t>
            </a:r>
            <a:r>
              <a:rPr lang="ru-RU" dirty="0" smtClean="0"/>
              <a:t>)</a:t>
            </a:r>
          </a:p>
          <a:p>
            <a:r>
              <a:rPr lang="ru-RU" dirty="0" smtClean="0"/>
              <a:t>• Прокладка </a:t>
            </a:r>
            <a:r>
              <a:rPr lang="ru-RU" dirty="0" err="1"/>
              <a:t>Вилатерм</a:t>
            </a:r>
            <a:r>
              <a:rPr lang="ru-RU" dirty="0"/>
              <a:t>	</a:t>
            </a:r>
            <a:r>
              <a:rPr lang="ru-RU" dirty="0" smtClean="0"/>
              <a:t>(ø </a:t>
            </a:r>
            <a:r>
              <a:rPr lang="ru-RU" dirty="0"/>
              <a:t>20-50 </a:t>
            </a:r>
            <a:r>
              <a:rPr lang="ru-RU" dirty="0" smtClean="0"/>
              <a:t>мм)</a:t>
            </a:r>
          </a:p>
          <a:p>
            <a:r>
              <a:rPr lang="ru-RU" dirty="0"/>
              <a:t>• </a:t>
            </a:r>
            <a:r>
              <a:rPr lang="ru-RU" dirty="0" err="1"/>
              <a:t>Зачеканка</a:t>
            </a:r>
            <a:r>
              <a:rPr lang="ru-RU" dirty="0"/>
              <a:t> </a:t>
            </a:r>
            <a:r>
              <a:rPr lang="ru-RU" dirty="0" smtClean="0"/>
              <a:t>швов (Смеси </a:t>
            </a:r>
            <a:r>
              <a:rPr lang="ru-RU" dirty="0"/>
              <a:t>сухие цементно-песчаные, </a:t>
            </a:r>
            <a:r>
              <a:rPr lang="ru-RU" dirty="0" err="1" smtClean="0"/>
              <a:t>высокоадгезионные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• </a:t>
            </a:r>
            <a:r>
              <a:rPr lang="ru-RU" dirty="0"/>
              <a:t>Нанесение герметика шпателями (Герметик двухкомпонентный «ТЕКТОР-201</a:t>
            </a:r>
            <a:r>
              <a:rPr lang="ru-RU" dirty="0" smtClean="0"/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5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4" y="136477"/>
            <a:ext cx="105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Герметизация межпанельных швов</a:t>
            </a:r>
          </a:p>
        </p:txBody>
      </p:sp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00572" y="1259362"/>
            <a:ext cx="2987756" cy="5127583"/>
          </a:xfrm>
          <a:prstGeom prst="roundRect">
            <a:avLst>
              <a:gd name="adj" fmla="val 3572"/>
            </a:avLst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Работы по герметизации со вскрытием, по </a:t>
            </a:r>
            <a:r>
              <a:rPr lang="ru-RU" dirty="0"/>
              <a:t>адресу 117534, г. Москва, ул. Академика </a:t>
            </a:r>
            <a:r>
              <a:rPr lang="ru-RU" dirty="0" err="1"/>
              <a:t>Янгеля</a:t>
            </a:r>
            <a:r>
              <a:rPr lang="ru-RU" dirty="0"/>
              <a:t>, д. 14, </a:t>
            </a:r>
            <a:r>
              <a:rPr lang="ru-RU" dirty="0" smtClean="0"/>
              <a:t>к.6.</a:t>
            </a:r>
          </a:p>
          <a:p>
            <a:r>
              <a:rPr lang="ru-RU" dirty="0" smtClean="0"/>
              <a:t>Были </a:t>
            </a:r>
            <a:r>
              <a:rPr lang="ru-RU" dirty="0"/>
              <a:t>проведены работы:</a:t>
            </a:r>
          </a:p>
          <a:p>
            <a:r>
              <a:rPr lang="ru-RU" dirty="0" smtClean="0"/>
              <a:t>• Вскрытие швов</a:t>
            </a:r>
          </a:p>
          <a:p>
            <a:r>
              <a:rPr lang="ru-RU" dirty="0"/>
              <a:t>• </a:t>
            </a:r>
            <a:r>
              <a:rPr lang="ru-RU" dirty="0" err="1" smtClean="0"/>
              <a:t>Пропенка</a:t>
            </a:r>
            <a:r>
              <a:rPr lang="ru-RU" dirty="0" smtClean="0"/>
              <a:t> (Пена всесезонная профессиональная </a:t>
            </a:r>
            <a:r>
              <a:rPr lang="ru-RU" dirty="0" err="1" smtClean="0"/>
              <a:t>Termoflex</a:t>
            </a:r>
            <a:r>
              <a:rPr lang="ru-RU" dirty="0" smtClean="0"/>
              <a:t>)</a:t>
            </a:r>
          </a:p>
          <a:p>
            <a:r>
              <a:rPr lang="ru-RU" dirty="0" smtClean="0"/>
              <a:t>• Прокладка </a:t>
            </a:r>
            <a:r>
              <a:rPr lang="ru-RU" dirty="0" err="1"/>
              <a:t>Вилатерм</a:t>
            </a:r>
            <a:r>
              <a:rPr lang="ru-RU" dirty="0"/>
              <a:t>	</a:t>
            </a:r>
            <a:r>
              <a:rPr lang="ru-RU" dirty="0" smtClean="0"/>
              <a:t>(ø </a:t>
            </a:r>
            <a:r>
              <a:rPr lang="ru-RU" dirty="0"/>
              <a:t>20-50 </a:t>
            </a:r>
            <a:r>
              <a:rPr lang="ru-RU" dirty="0" smtClean="0"/>
              <a:t>мм)</a:t>
            </a:r>
          </a:p>
          <a:p>
            <a:r>
              <a:rPr lang="ru-RU" dirty="0" smtClean="0"/>
              <a:t>• </a:t>
            </a:r>
            <a:r>
              <a:rPr lang="ru-RU" dirty="0"/>
              <a:t>Нанесение герметика шпателями (Герметик двухкомпонентный «ТЕКТОР-201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720967"/>
            <a:ext cx="3519882" cy="5396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50" y="1027492"/>
            <a:ext cx="3546764" cy="2660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6" y="3993805"/>
            <a:ext cx="3163205" cy="226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643439"/>
            <a:ext cx="8023290" cy="60174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594" y="136477"/>
            <a:ext cx="105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           Ремонт внутренних помещений в МКД</a:t>
            </a:r>
          </a:p>
        </p:txBody>
      </p:sp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00571" y="1259362"/>
            <a:ext cx="4585647" cy="4732005"/>
          </a:xfrm>
          <a:prstGeom prst="roundRect">
            <a:avLst>
              <a:gd name="adj" fmla="val 3572"/>
            </a:avLst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Виды работ:</a:t>
            </a:r>
          </a:p>
          <a:p>
            <a:r>
              <a:rPr lang="ru-RU" dirty="0" smtClean="0"/>
              <a:t>• Зачистка стен и потолков</a:t>
            </a:r>
          </a:p>
          <a:p>
            <a:r>
              <a:rPr lang="ru-RU" dirty="0" smtClean="0"/>
              <a:t>• Грунтовка стен и потолков</a:t>
            </a:r>
          </a:p>
          <a:p>
            <a:r>
              <a:rPr lang="ru-RU" dirty="0" smtClean="0"/>
              <a:t>• Расшивка трещим</a:t>
            </a:r>
          </a:p>
          <a:p>
            <a:r>
              <a:rPr lang="ru-RU" dirty="0" smtClean="0"/>
              <a:t>• Штукатурка составами на цементной (или гипсовой) основе</a:t>
            </a:r>
          </a:p>
          <a:p>
            <a:r>
              <a:rPr lang="ru-RU" dirty="0" smtClean="0"/>
              <a:t>• Декоративная штукатурка (венецианка)</a:t>
            </a:r>
          </a:p>
          <a:p>
            <a:r>
              <a:rPr lang="ru-RU" dirty="0" smtClean="0"/>
              <a:t>• Восстановительная шпатлевка отдельными участками</a:t>
            </a:r>
          </a:p>
          <a:p>
            <a:r>
              <a:rPr lang="ru-RU" dirty="0" smtClean="0"/>
              <a:t>• Шпаклевка стен</a:t>
            </a:r>
          </a:p>
          <a:p>
            <a:r>
              <a:rPr lang="ru-RU" dirty="0" smtClean="0"/>
              <a:t>• Облицовка пола и ступеней плиткой</a:t>
            </a:r>
          </a:p>
          <a:p>
            <a:r>
              <a:rPr lang="ru-RU" dirty="0" smtClean="0"/>
              <a:t>• Облицовка стен керамической плиткой</a:t>
            </a:r>
          </a:p>
          <a:p>
            <a:r>
              <a:rPr lang="ru-RU" dirty="0" smtClean="0"/>
              <a:t>• Удаление старой краски</a:t>
            </a:r>
          </a:p>
          <a:p>
            <a:r>
              <a:rPr lang="ru-RU" dirty="0" smtClean="0"/>
              <a:t>• Покраска стен в один слой</a:t>
            </a:r>
          </a:p>
          <a:p>
            <a:r>
              <a:rPr lang="ru-RU" dirty="0" smtClean="0"/>
              <a:t>• Ремонт откосов</a:t>
            </a:r>
          </a:p>
          <a:p>
            <a:r>
              <a:rPr lang="ru-RU" dirty="0" smtClean="0"/>
              <a:t>• Монтаж окон ПВХ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6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4" y="136477"/>
            <a:ext cx="105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           Ремонт внутренних помещений в МКД</a:t>
            </a:r>
          </a:p>
        </p:txBody>
      </p:sp>
      <p:pic>
        <p:nvPicPr>
          <p:cNvPr id="3" name="Picture 2" descr="C:\Users\Server\Desktop\Без 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1455" y="6254442"/>
            <a:ext cx="729173" cy="45648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1200605"/>
            <a:ext cx="6082195" cy="5670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2545" y="5900499"/>
            <a:ext cx="1369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Было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5018" y="5900499"/>
            <a:ext cx="1483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Стало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0145" y="1676401"/>
            <a:ext cx="2978728" cy="4378036"/>
          </a:xfrm>
          <a:prstGeom prst="roundRect">
            <a:avLst>
              <a:gd name="adj" fmla="val 45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Укладка плитки</a:t>
            </a:r>
          </a:p>
          <a:p>
            <a:r>
              <a:rPr lang="ru-RU" dirty="0"/>
              <a:t>в местах общего </a:t>
            </a:r>
            <a:r>
              <a:rPr lang="ru-RU" dirty="0" smtClean="0"/>
              <a:t>пользования, по </a:t>
            </a:r>
            <a:r>
              <a:rPr lang="ru-RU" dirty="0"/>
              <a:t>адресу:</a:t>
            </a:r>
          </a:p>
          <a:p>
            <a:r>
              <a:rPr lang="ru-RU" dirty="0"/>
              <a:t>г. Москва, </a:t>
            </a:r>
            <a:r>
              <a:rPr lang="ru-RU" dirty="0" err="1"/>
              <a:t>пр</a:t>
            </a:r>
            <a:r>
              <a:rPr lang="ru-RU" dirty="0"/>
              <a:t>-д Сумской, </a:t>
            </a:r>
          </a:p>
          <a:p>
            <a:r>
              <a:rPr lang="ru-RU" dirty="0"/>
              <a:t>д 2, корп.4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Были проведены работы:</a:t>
            </a:r>
          </a:p>
          <a:p>
            <a:r>
              <a:rPr lang="ru-RU" dirty="0" smtClean="0"/>
              <a:t>• полный демонтаж старой плитки</a:t>
            </a:r>
          </a:p>
          <a:p>
            <a:r>
              <a:rPr lang="ru-RU" dirty="0" smtClean="0"/>
              <a:t>• пропитка подготовленной поверхности</a:t>
            </a:r>
          </a:p>
          <a:p>
            <a:r>
              <a:rPr lang="ru-RU" dirty="0" smtClean="0"/>
              <a:t>• укладка и подрезка плитки.</a:t>
            </a:r>
          </a:p>
        </p:txBody>
      </p:sp>
    </p:spTree>
    <p:extLst>
      <p:ext uri="{BB962C8B-B14F-4D97-AF65-F5344CB8AC3E}">
        <p14:creationId xmlns:p14="http://schemas.microsoft.com/office/powerpoint/2010/main" val="7693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461</TotalTime>
  <Words>610</Words>
  <Application>Microsoft Office PowerPoint</Application>
  <PresentationFormat>Широкоэкранный</PresentationFormat>
  <Paragraphs>115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Corbel</vt:lpstr>
      <vt:lpstr>Times New Roman</vt:lpstr>
      <vt:lpstr>Параллакс</vt:lpstr>
      <vt:lpstr>Общество с ограниченной ответственностью «Строй-Сервис»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с ограниченной ответственностью «Строй-Сервис»</dc:title>
  <dc:creator>Алексеев Алексей</dc:creator>
  <cp:lastModifiedBy>Алексеев Алексей</cp:lastModifiedBy>
  <cp:revision>35</cp:revision>
  <dcterms:created xsi:type="dcterms:W3CDTF">2020-01-20T09:53:04Z</dcterms:created>
  <dcterms:modified xsi:type="dcterms:W3CDTF">2021-02-03T12:21:46Z</dcterms:modified>
</cp:coreProperties>
</file>